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15775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句意及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首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字母补全单词。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—Your father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should see a 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morning.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can go next time.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z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should take a deep 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then you will not be angry.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08094" y="1524910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wrong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28519" y="211993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ill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73405" y="2099852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doctor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50742" y="3263881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573" y="3830839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zoo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73005" y="4459917"/>
            <a:ext cx="1339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breath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1.does, sister, now, how, your, feel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now?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2.should, what, do, she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3.science, we, go,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museum, to, today,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today.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6195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1388666"/>
            <a:ext cx="10807700" cy="35863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A.Thank you.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B.I’m sorry to hear that. 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C.You should take her to the hospital. 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She will be fine. 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D.Why? </a:t>
            </a:r>
            <a:b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E.Can you go to the zoo with us? 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61956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Hello, Mike. This is Jerry. 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Hello, Jerry. 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Sorry, I can’t. 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Because my mother is ill at home. 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I’m so worried.</a:t>
            </a:r>
            <a:b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4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OK. 5.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Bye, Jerry. 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Jerry: Bye.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92885" y="122386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95769" y="22012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56472" y="31031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96741" y="46082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41377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71</TotalTime>
  <Words>97</Words>
  <Application>Microsoft Office PowerPoint</Application>
  <PresentationFormat>自定义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2025-09-02T08:19:09Z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